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58" r:id="rId12"/>
    <p:sldId id="263" r:id="rId13"/>
    <p:sldId id="256" r:id="rId14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2020-04-12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B9FFBC-6085-4553-A22D-A7F41F4F68F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obot, Futuristic, Communication, Robotic, Cyborg">
            <a:extLst>
              <a:ext uri="{FF2B5EF4-FFF2-40B4-BE49-F238E27FC236}">
                <a16:creationId xmlns:a16="http://schemas.microsoft.com/office/drawing/2014/main" id="{ABC899F4-7592-420B-84C3-C0E97D4C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4" r="7507"/>
          <a:stretch/>
        </p:blipFill>
        <p:spPr bwMode="auto">
          <a:xfrm>
            <a:off x="0" y="0"/>
            <a:ext cx="4319587" cy="359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559F57-E3B0-4752-81DC-D64261C47FA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36B9F-7AFE-4154-9E74-4EC8858590F9}"/>
              </a:ext>
            </a:extLst>
          </p:cNvPr>
          <p:cNvSpPr txBox="1"/>
          <p:nvPr/>
        </p:nvSpPr>
        <p:spPr>
          <a:xfrm>
            <a:off x="629785" y="245853"/>
            <a:ext cx="2894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0" dirty="0">
                <a:solidFill>
                  <a:schemeClr val="bg1">
                    <a:lumMod val="95000"/>
                    <a:alpha val="50000"/>
                  </a:schemeClr>
                </a:solidFill>
                <a:latin typeface="Bahnschrift" panose="020B0502040204020203" pitchFamily="34" charset="0"/>
              </a:rPr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FDBC-396C-4FD3-8414-77426FC2E31A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Machine Learning Algorithms to Solve Classification Problems</a:t>
            </a:r>
          </a:p>
        </p:txBody>
      </p:sp>
    </p:spTree>
    <p:extLst>
      <p:ext uri="{BB962C8B-B14F-4D97-AF65-F5344CB8AC3E}">
        <p14:creationId xmlns:p14="http://schemas.microsoft.com/office/powerpoint/2010/main" val="386038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0" y="79343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15E544D-9D6A-48E1-AD88-8BCBAB6DA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22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or&#10;&#10;Description automatically generated">
            <a:extLst>
              <a:ext uri="{FF2B5EF4-FFF2-40B4-BE49-F238E27FC236}">
                <a16:creationId xmlns:a16="http://schemas.microsoft.com/office/drawing/2014/main" id="{5CB61149-E31E-4A89-89EC-985A0543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672" r="43419" b="25920"/>
          <a:stretch/>
        </p:blipFill>
        <p:spPr>
          <a:xfrm>
            <a:off x="-1" y="0"/>
            <a:ext cx="4319587" cy="359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BD974E-4C54-4C9A-82F1-786901831C7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Transformations on 3D Objects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1FFBC1-53CF-44D0-B5EC-7BAD3F9D598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Signal 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2052</TotalTime>
  <Words>146</Words>
  <Application>Microsoft Office PowerPoint</Application>
  <PresentationFormat>Custom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82</cp:revision>
  <dcterms:created xsi:type="dcterms:W3CDTF">2019-04-02T00:55:04Z</dcterms:created>
  <dcterms:modified xsi:type="dcterms:W3CDTF">2020-04-12T19:54:52Z</dcterms:modified>
</cp:coreProperties>
</file>